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8b31667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8b31667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a59ac8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a59ac8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868888e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868888e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8c2a07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88c2a07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868888e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868888e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868888e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868888e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868888e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868888e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868888e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868888e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8b3166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8b3166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a59ac8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a59ac8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9c6241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9c6241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8b3166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8b3166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Evercreek Company Case Study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Pham, Jefferson Ly, Andrew Feng Team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Constraints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755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CREATE TABLE Managers(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IDNumber INT PRIMARY KEY,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firstName VARCHAR(50)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lastName VARCHAR(50)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DOB DATE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street VARCHAR(25)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city VARCHAR(25)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zip INT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phoneNumber VARCHAR(25)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email VARCHAR(50)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salary INT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branch VARCHAR(25) NOT NULL,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startDate DATE NOT NULL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Indexes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CREATE INDEX EmpManInd ON Manages(employeeID);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Helpful for getting manager that employees work for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MySQL Workbench 8.0 CE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Java, Eclipse Photon, JDBC</a:t>
            </a:r>
            <a:br>
              <a:rPr lang="en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00" y="2853000"/>
            <a:ext cx="2145201" cy="21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350" y="2975300"/>
            <a:ext cx="4529024" cy="1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5" y="1961625"/>
            <a:ext cx="8839200" cy="191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057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Purpose: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Keep record of their employees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Keep record of product sales.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Keep track of the company performance, which is split into branches.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Use provided information to make changes that would produce more profit for the company.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250" y="2422500"/>
            <a:ext cx="3862200" cy="2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0" y="2571750"/>
            <a:ext cx="3862198" cy="24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ER Design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200" y="987975"/>
            <a:ext cx="6639951" cy="39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ER Design Flaws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149725"/>
            <a:ext cx="70389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Data redundancy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Some attributes should be split (example: name)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Years worked used instead of date; must be updated each year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6225"/>
            <a:ext cx="3415309" cy="2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25" y="2337738"/>
            <a:ext cx="933450" cy="2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125" y="2337750"/>
            <a:ext cx="1093650" cy="2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r>
              <a:rPr lang="en"/>
              <a:t> ER Design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400" y="851450"/>
            <a:ext cx="7177100" cy="40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Triggers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Proposed but not implemented in project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Could be used to record company history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List of newly hired employees, fired employees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Discontinued products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Etc.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Not done since specific queries are better suited for these triggers than what is covered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We don’t have data modification queries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Triggers (cont,)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or replace TRIGGER insertIntoEmployeeHistory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BEFORE INSERT ON Employees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REFERENCING NEW AS newEmployee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EACH ROW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BEGIN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 INTO employeeHistory_table(action, IDNumber) VALUES('Hiring', :newEmployee.IDNumber);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END;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Tables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CREATE TABLE Buys(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customerID INT,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productID INT,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PRIMARY KEY(customerID, productID)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Views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CREATE VIEW branchNames AS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SELECT branchName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FROM Branches;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